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57" r:id="rId4"/>
    <p:sldId id="274" r:id="rId5"/>
    <p:sldId id="290" r:id="rId6"/>
    <p:sldId id="280" r:id="rId7"/>
    <p:sldId id="281" r:id="rId8"/>
    <p:sldId id="278" r:id="rId9"/>
    <p:sldId id="279" r:id="rId10"/>
    <p:sldId id="282" r:id="rId11"/>
    <p:sldId id="283" r:id="rId12"/>
    <p:sldId id="284" r:id="rId13"/>
    <p:sldId id="291" r:id="rId14"/>
    <p:sldId id="292" r:id="rId15"/>
    <p:sldId id="287" r:id="rId16"/>
    <p:sldId id="285" r:id="rId17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0755-79AA-31A2-B68C-37279634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5875D-047B-59CD-E5B7-289317ACB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3BDD2-21C9-16B3-391C-8649EA5F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917D-554C-541C-4E49-F181DD15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00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18B3-2405-FECB-20C9-C29C1D2F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EE02B-1A50-8467-9CA7-BB5530F85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60BF-156C-4C8A-71C3-F85CB2E69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28F0-CA3B-4FEC-FBD9-92AAA4D90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926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741-6944-ED6C-32E4-7280ABD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7EDA-3142-A2D7-4DEA-F62DC323C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64C0-1657-A1AB-8687-0A7241B6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1BC0-CAA1-A444-7D69-E6219E447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9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6723-9875-BF13-F9BC-DBF98CEF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CB8C4-6150-FF5C-58D4-83C1012A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6625F-78EE-9504-02A1-7966D628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F79F-CFE8-3346-4B44-CE45C909B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92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Final Project </a:t>
            </a:r>
          </a:p>
          <a:p>
            <a:pPr algn="l"/>
            <a:r>
              <a:rPr lang="de-CH" sz="1400" dirty="0"/>
              <a:t>10</a:t>
            </a:r>
            <a:r>
              <a:rPr lang="de-CH" sz="1400" dirty="0">
                <a:latin typeface="Helvetica" pitchFamily="2" charset="0"/>
              </a:rPr>
              <a:t>.08.2025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Patricio Becerra and Sebastian Schaller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011554"/>
            <a:ext cx="114861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8 classes: First attempt during M6. Further runs improved during final project.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5 classes: Improving classification accuracy by </a:t>
            </a:r>
            <a:r>
              <a:rPr lang="en-GB" dirty="0" err="1">
                <a:latin typeface="Helvetica" pitchFamily="2" charset="0"/>
              </a:rPr>
              <a:t>reduing</a:t>
            </a:r>
            <a:r>
              <a:rPr lang="en-GB" dirty="0">
                <a:latin typeface="Helvetica" pitchFamily="2" charset="0"/>
              </a:rPr>
              <a:t> the number of classes through knowledge-based grouping of the existing classes</a:t>
            </a: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77 images for training, split into square sections of 352x352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sections for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dirty="0">
              <a:latin typeface="Helvetic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Additionally had set of 12 images, i.e., 100 sections for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8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1219924" y="5553456"/>
            <a:ext cx="3803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0 is: 0.8748682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1 is: 0.6471699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2 is: 0.37699103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5462016" y="5553456"/>
            <a:ext cx="41940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4 is: 0.6387318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5 is: 0.55518365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6 is: 0.15295659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7 is: 0.0</a:t>
            </a:r>
            <a:endParaRPr lang="en-GB" sz="14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Sample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/>
              <a:t>: 8 </a:t>
            </a:r>
            <a:r>
              <a:rPr lang="de-CH" sz="2800" dirty="0" err="1"/>
              <a:t>classes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285D-ED15-4A2A-660E-43860CD0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CF57EE-A8DD-ED97-9338-F1C16463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5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703E4-CADF-8A9D-9521-FAB8CABC53DB}"/>
              </a:ext>
            </a:extLst>
          </p:cNvPr>
          <p:cNvSpPr txBox="1"/>
          <p:nvPr/>
        </p:nvSpPr>
        <p:spPr>
          <a:xfrm>
            <a:off x="256756" y="1027328"/>
            <a:ext cx="4961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The 8 original classes were re-mapped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0 =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1 = Gravel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2 = Fines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3, 4 = 3 = </a:t>
            </a:r>
            <a:r>
              <a:rPr lang="en-GB" sz="1600" dirty="0" err="1">
                <a:latin typeface="Helvetica" pitchFamily="2" charset="0"/>
              </a:rPr>
              <a:t>Diamicts</a:t>
            </a:r>
            <a:endParaRPr lang="en-GB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5, 6, 7 = 4 </a:t>
            </a:r>
            <a:r>
              <a:rPr lang="en-GB" sz="1600">
                <a:latin typeface="Helvetica" pitchFamily="2" charset="0"/>
              </a:rPr>
              <a:t>= Sands</a:t>
            </a:r>
            <a:endParaRPr lang="en-GB" sz="1600" dirty="0">
              <a:latin typeface="Helvetica" pitchFamily="2" charset="0"/>
            </a:endParaRP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B8D2E-E4F1-440A-4FC6-DA22E9ED40C2}"/>
              </a:ext>
            </a:extLst>
          </p:cNvPr>
          <p:cNvSpPr txBox="1"/>
          <p:nvPr/>
        </p:nvSpPr>
        <p:spPr>
          <a:xfrm>
            <a:off x="348723" y="4499898"/>
            <a:ext cx="38031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0 is: 0.8946793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1 is: 0.5899338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2 is: 0.49658573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3 is: 0.18805782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4 is: 0.89107263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83229-EA0A-EAE5-3F5C-CDED25C3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8030"/>
            <a:ext cx="4168940" cy="3329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BF68DB-86B0-E709-1CF6-E14D79FF5EBD}"/>
              </a:ext>
            </a:extLst>
          </p:cNvPr>
          <p:cNvSpPr txBox="1"/>
          <p:nvPr/>
        </p:nvSpPr>
        <p:spPr>
          <a:xfrm>
            <a:off x="348723" y="3167390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86.3%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0.612</a:t>
            </a:r>
            <a:endParaRPr lang="en-GB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2907B-ABB2-7866-5C4A-5F728356D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942" y="3374388"/>
            <a:ext cx="4199157" cy="335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DB5D-972A-187D-9F91-78C66E2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A56F2F-8366-8F03-0948-E562497F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Sample </a:t>
            </a:r>
            <a:r>
              <a:rPr lang="de-CH" sz="2800" dirty="0" err="1">
                <a:latin typeface="Helvetica" pitchFamily="2" charset="0"/>
              </a:rPr>
              <a:t>image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/>
              <a:t>: 5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DF2A7-485B-7BC7-0C9A-FACC5E9D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93" y="789432"/>
            <a:ext cx="8456261" cy="2881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AE962-CAE1-AF15-FA51-4EC676D65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93" y="3757363"/>
            <a:ext cx="8456264" cy="288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94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2F14-F9B4-EBF1-5A5C-E93C2197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F48C5C8-C352-E878-F9FA-21157642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67E8C-837D-0DFC-420C-82F03C8D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41" y="2140976"/>
            <a:ext cx="6696690" cy="2282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09036F-4808-3381-4454-357E19A1DDA8}"/>
              </a:ext>
            </a:extLst>
          </p:cNvPr>
          <p:cNvSpPr txBox="1"/>
          <p:nvPr/>
        </p:nvSpPr>
        <p:spPr>
          <a:xfrm>
            <a:off x="5585187" y="899678"/>
            <a:ext cx="38031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0.9474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0.5719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0.6719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0.1048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0.7775</a:t>
            </a:r>
            <a:endParaRPr lang="en-GB" sz="1400" dirty="0"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F5A8-0846-4527-FF8B-92876C250E0E}"/>
              </a:ext>
            </a:extLst>
          </p:cNvPr>
          <p:cNvSpPr txBox="1"/>
          <p:nvPr/>
        </p:nvSpPr>
        <p:spPr>
          <a:xfrm>
            <a:off x="336531" y="899678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Validation Accuracy: 82.03% Mean </a:t>
            </a:r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= 0.61467546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ABE65-5230-F4AA-E3A1-23D9943DBC34}"/>
              </a:ext>
            </a:extLst>
          </p:cNvPr>
          <p:cNvSpPr txBox="1"/>
          <p:nvPr/>
        </p:nvSpPr>
        <p:spPr>
          <a:xfrm rot="16200000">
            <a:off x="1880592" y="300542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14F05-87F7-3A6F-D3C1-ED7B36FAE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39" y="4575964"/>
            <a:ext cx="6696689" cy="22820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294054-DC34-68E5-6F53-9483255883C8}"/>
              </a:ext>
            </a:extLst>
          </p:cNvPr>
          <p:cNvSpPr txBox="1"/>
          <p:nvPr/>
        </p:nvSpPr>
        <p:spPr>
          <a:xfrm rot="16200000">
            <a:off x="1880591" y="5562204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77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Steps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take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project</a:t>
            </a:r>
            <a:r>
              <a:rPr lang="de-CH" sz="2800" dirty="0"/>
              <a:t> </a:t>
            </a:r>
            <a:r>
              <a:rPr lang="de-CH" sz="2800" dirty="0" err="1"/>
              <a:t>further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validation set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942912"/>
            <a:ext cx="7951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our Module 6 project </a:t>
            </a:r>
            <a:r>
              <a:rPr lang="en-GB" dirty="0">
                <a:latin typeface="Helvetica" pitchFamily="2" charset="0"/>
              </a:rPr>
              <a:t>wa</a:t>
            </a:r>
            <a:r>
              <a:rPr lang="en-GB" b="0" dirty="0">
                <a:effectLst/>
                <a:latin typeface="Helvetica" pitchFamily="2" charset="0"/>
              </a:rPr>
              <a:t>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full model is Patricio’s half of our CAS project (the other half was presented by Sebastian and published)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Project </a:t>
            </a:r>
            <a:r>
              <a:rPr lang="de-CH" sz="2800" dirty="0">
                <a:latin typeface="Helvetica" pitchFamily="2" charset="0"/>
              </a:rPr>
              <a:t>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Write a basic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indicate likely future steps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053D-4B75-701B-8EBD-06104B88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03FB3E-5926-418A-82C6-54D17B8E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Data </a:t>
            </a:r>
            <a:r>
              <a:rPr lang="de-CH" sz="2800" dirty="0" err="1"/>
              <a:t>flow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FF96-D0DF-0A78-5B19-0B6F3E2F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866039"/>
            <a:ext cx="4535716" cy="590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6DA7E-357E-7D02-3C39-219832CDFB83}"/>
              </a:ext>
            </a:extLst>
          </p:cNvPr>
          <p:cNvSpPr txBox="1"/>
          <p:nvPr/>
        </p:nvSpPr>
        <p:spPr>
          <a:xfrm>
            <a:off x="4096685" y="2547003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Several steps of the workflow were completed during the CAS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initially envisioned final project goal (The c</a:t>
            </a:r>
            <a:r>
              <a:rPr lang="en-GB" sz="1800" dirty="0">
                <a:latin typeface="Helvetica" pitchFamily="2" charset="0"/>
              </a:rPr>
              <a:t>onstruction of image and data-based stratigraphic columns to cross-correlate with each other and with the visual-based stratigraphic column)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was unfortunately not achievable in the 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Nevertheless, the classification of images by the deep learning model was achieved with an acceptable degree of accuracy and success.</a:t>
            </a:r>
          </a:p>
        </p:txBody>
      </p:sp>
    </p:spTree>
    <p:extLst>
      <p:ext uri="{BB962C8B-B14F-4D97-AF65-F5344CB8AC3E}">
        <p14:creationId xmlns:p14="http://schemas.microsoft.com/office/powerpoint/2010/main" val="335008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30032</TotalTime>
  <Words>752</Words>
  <Application>Microsoft Macintosh PowerPoint</Application>
  <PresentationFormat>Widescreen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</vt:lpstr>
      <vt:lpstr>Menlo</vt:lpstr>
      <vt:lpstr>Office</vt:lpstr>
      <vt:lpstr>Image-based Classification of Sediments in Drill Cores</vt:lpstr>
      <vt:lpstr>Introduction and background</vt:lpstr>
      <vt:lpstr>Introduction and background</vt:lpstr>
      <vt:lpstr>Project Tasks &amp; Objectives</vt:lpstr>
      <vt:lpstr>Data flow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Results: 8 classes</vt:lpstr>
      <vt:lpstr>Sample image results: 8 classes</vt:lpstr>
      <vt:lpstr>Results: 5 classes</vt:lpstr>
      <vt:lpstr>Sample image results: 5 classes</vt:lpstr>
      <vt:lpstr>Example results (5 classes – Validation set)</vt:lpstr>
      <vt:lpstr>Steps to take the project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222</cp:revision>
  <cp:lastPrinted>2021-11-10T08:59:56Z</cp:lastPrinted>
  <dcterms:created xsi:type="dcterms:W3CDTF">2021-11-04T07:06:17Z</dcterms:created>
  <dcterms:modified xsi:type="dcterms:W3CDTF">2025-08-08T12:13:26Z</dcterms:modified>
</cp:coreProperties>
</file>